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3.png" ContentType="image/png"/>
  <Override PartName="/ppt/media/image1.png" ContentType="image/png"/>
  <Override PartName="/ppt/media/image2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/>
          <a:p>
            <a:pPr algn="r"/>
            <a:fld id="{2E6A631F-10C2-41C9-ABF4-019AC1B06654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731520" y="1005840"/>
            <a:ext cx="8686800" cy="548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3200" spc="-1" strike="noStrike">
                <a:latin typeface="Arial"/>
              </a:rPr>
              <a:t>Genome Wide Association Studies (GWAS)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2" name="TextShape 2"/>
          <p:cNvSpPr txBox="1"/>
          <p:nvPr/>
        </p:nvSpPr>
        <p:spPr>
          <a:xfrm>
            <a:off x="1005840" y="3017520"/>
            <a:ext cx="3931920" cy="1828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Association of SNPs with phenotype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Gene identification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5394960" y="1712160"/>
            <a:ext cx="4613760" cy="395784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527040" y="57240"/>
            <a:ext cx="8891280" cy="558144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Shape 1"/>
          <p:cNvSpPr txBox="1"/>
          <p:nvPr/>
        </p:nvSpPr>
        <p:spPr>
          <a:xfrm>
            <a:off x="640080" y="548640"/>
            <a:ext cx="7040880" cy="1341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3200" spc="-1" strike="noStrike">
                <a:latin typeface="Arial"/>
              </a:rPr>
              <a:t>Project I</a:t>
            </a:r>
            <a:endParaRPr b="0" lang="en-US" sz="3200" spc="-1" strike="noStrike">
              <a:latin typeface="Arial"/>
            </a:endParaRPr>
          </a:p>
          <a:p>
            <a:endParaRPr b="0" lang="en-US" sz="3200" spc="-1" strike="noStrike">
              <a:latin typeface="Arial"/>
            </a:endParaRPr>
          </a:p>
          <a:p>
            <a:r>
              <a:rPr b="0" lang="en-US" sz="2400" spc="-1" strike="noStrike">
                <a:latin typeface="Arial"/>
              </a:rPr>
              <a:t>“</a:t>
            </a:r>
            <a:r>
              <a:rPr b="0" lang="en-US" sz="2400" spc="-1" strike="noStrike">
                <a:latin typeface="Arial"/>
              </a:rPr>
              <a:t>GWAS on seed size of </a:t>
            </a:r>
            <a:r>
              <a:rPr b="0" i="1" lang="en-US" sz="2400" spc="-1" strike="noStrike">
                <a:latin typeface="Arial"/>
              </a:rPr>
              <a:t>Brachypodium distachyon”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6" name="TextShape 2"/>
          <p:cNvSpPr txBox="1"/>
          <p:nvPr/>
        </p:nvSpPr>
        <p:spPr>
          <a:xfrm>
            <a:off x="822960" y="3200400"/>
            <a:ext cx="8686800" cy="137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110 accessions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10 seeds per accession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Scanning</a:t>
            </a: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640080" y="549000"/>
            <a:ext cx="7040880" cy="1341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3200" spc="-1" strike="noStrike">
                <a:latin typeface="Arial"/>
              </a:rPr>
              <a:t>Project I</a:t>
            </a:r>
            <a:endParaRPr b="0" lang="en-US" sz="3200" spc="-1" strike="noStrike">
              <a:latin typeface="Arial"/>
            </a:endParaRPr>
          </a:p>
          <a:p>
            <a:endParaRPr b="0" lang="en-US" sz="3200" spc="-1" strike="noStrike">
              <a:latin typeface="Arial"/>
            </a:endParaRPr>
          </a:p>
          <a:p>
            <a:r>
              <a:rPr b="0" lang="en-US" sz="2400" spc="-1" strike="noStrike">
                <a:latin typeface="Arial"/>
              </a:rPr>
              <a:t>“</a:t>
            </a:r>
            <a:r>
              <a:rPr b="0" lang="en-US" sz="2400" spc="-1" strike="noStrike">
                <a:latin typeface="Arial"/>
              </a:rPr>
              <a:t>GWAS on seed size of </a:t>
            </a:r>
            <a:r>
              <a:rPr b="0" i="1" lang="en-US" sz="2400" spc="-1" strike="noStrike">
                <a:latin typeface="Arial"/>
              </a:rPr>
              <a:t>Brachypodium distachyon”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8" name="TextShape 2"/>
          <p:cNvSpPr txBox="1"/>
          <p:nvPr/>
        </p:nvSpPr>
        <p:spPr>
          <a:xfrm>
            <a:off x="822960" y="2689920"/>
            <a:ext cx="7863840" cy="1882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i="1" lang="en-US" sz="1800" spc="-1" strike="noStrike">
                <a:latin typeface="Arial"/>
              </a:rPr>
              <a:t>Goals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Manhattan Plot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Choice of threshold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Gene identification</a:t>
            </a: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640080" y="549000"/>
            <a:ext cx="7406640" cy="1681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3200" spc="-1" strike="noStrike">
                <a:latin typeface="Arial"/>
              </a:rPr>
              <a:t>Project II</a:t>
            </a:r>
            <a:endParaRPr b="0" lang="en-US" sz="3200" spc="-1" strike="noStrike">
              <a:latin typeface="Arial"/>
            </a:endParaRPr>
          </a:p>
          <a:p>
            <a:endParaRPr b="0" lang="en-US" sz="3200" spc="-1" strike="noStrike">
              <a:latin typeface="Arial"/>
            </a:endParaRPr>
          </a:p>
          <a:p>
            <a:r>
              <a:rPr b="0" lang="en-US" sz="2400" spc="-1" strike="noStrike">
                <a:latin typeface="Arial"/>
                <a:ea typeface="Noto Sans CJK SC"/>
              </a:rPr>
              <a:t>“</a:t>
            </a:r>
            <a:r>
              <a:rPr b="0" lang="en-US" sz="2400" spc="-1" strike="noStrike">
                <a:latin typeface="Arial"/>
              </a:rPr>
              <a:t>Genome-Environment Associations in B. distachyon using bioclimatic variables</a:t>
            </a:r>
            <a:r>
              <a:rPr b="0" i="1" lang="en-US" sz="2400" spc="-1" strike="noStrike">
                <a:latin typeface="Arial"/>
              </a:rPr>
              <a:t>”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822960" y="3549240"/>
            <a:ext cx="868680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&gt;300 accessions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Existing bioclimatic variables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4389120" y="2052000"/>
            <a:ext cx="5669280" cy="3558600"/>
          </a:xfrm>
          <a:prstGeom prst="rect">
            <a:avLst/>
          </a:prstGeom>
          <a:ln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Shape 1"/>
          <p:cNvSpPr txBox="1"/>
          <p:nvPr/>
        </p:nvSpPr>
        <p:spPr>
          <a:xfrm>
            <a:off x="640080" y="549000"/>
            <a:ext cx="7406640" cy="1681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3200" spc="-1" strike="noStrike">
                <a:latin typeface="Arial"/>
              </a:rPr>
              <a:t>Project II</a:t>
            </a:r>
            <a:endParaRPr b="0" lang="en-US" sz="3200" spc="-1" strike="noStrike">
              <a:latin typeface="Arial"/>
            </a:endParaRPr>
          </a:p>
          <a:p>
            <a:endParaRPr b="0" lang="en-US" sz="3200" spc="-1" strike="noStrike">
              <a:latin typeface="Arial"/>
            </a:endParaRPr>
          </a:p>
          <a:p>
            <a:r>
              <a:rPr b="0" lang="en-US" sz="2400" spc="-1" strike="noStrike">
                <a:latin typeface="Arial"/>
                <a:ea typeface="Noto Sans CJK SC"/>
              </a:rPr>
              <a:t>“</a:t>
            </a:r>
            <a:r>
              <a:rPr b="0" lang="en-US" sz="2400" spc="-1" strike="noStrike">
                <a:latin typeface="Arial"/>
              </a:rPr>
              <a:t>Genome-Environment Associations in </a:t>
            </a:r>
            <a:r>
              <a:rPr b="0" i="1" lang="en-US" sz="2400" spc="-1" strike="noStrike">
                <a:latin typeface="Arial"/>
              </a:rPr>
              <a:t>B. distachyon</a:t>
            </a:r>
            <a:r>
              <a:rPr b="0" lang="en-US" sz="2400" spc="-1" strike="noStrike">
                <a:latin typeface="Arial"/>
              </a:rPr>
              <a:t> using bioclimatic variables</a:t>
            </a:r>
            <a:r>
              <a:rPr b="0" i="1" lang="en-US" sz="2400" spc="-1" strike="noStrike">
                <a:latin typeface="Arial"/>
              </a:rPr>
              <a:t>”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3" name="TextShape 2"/>
          <p:cNvSpPr txBox="1"/>
          <p:nvPr/>
        </p:nvSpPr>
        <p:spPr>
          <a:xfrm>
            <a:off x="822960" y="2834640"/>
            <a:ext cx="8686800" cy="2649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i="1" lang="en-US" sz="1800" spc="-1" strike="noStrike">
                <a:latin typeface="Arial"/>
              </a:rPr>
              <a:t>Goals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Download variables (soil, UV radiation)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Manhattan plots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Gene identification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Population structure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54" name="TextShape 3"/>
          <p:cNvSpPr txBox="1"/>
          <p:nvPr/>
        </p:nvSpPr>
        <p:spPr>
          <a:xfrm>
            <a:off x="5852160" y="4754880"/>
            <a:ext cx="411480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800" spc="-1" strike="noStrike">
                <a:solidFill>
                  <a:srgbClr val="0066b3"/>
                </a:solidFill>
                <a:latin typeface="Arial"/>
              </a:rPr>
              <a:t>Nikos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1" lang="en-US" sz="1800" spc="-1" strike="noStrike">
                <a:solidFill>
                  <a:srgbClr val="0066b3"/>
                </a:solidFill>
                <a:latin typeface="Arial"/>
              </a:rPr>
              <a:t>nikolaos.minadakis@botinst.uzh.ch</a:t>
            </a:r>
            <a:endParaRPr b="0" lang="en-US" sz="1800" spc="-1" strike="noStrike"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2020-11-02T16:13:46Z</dcterms:created>
  <dc:creator/>
  <dc:description/>
  <dc:language>en-US</dc:language>
  <cp:lastModifiedBy/>
  <dcterms:modified xsi:type="dcterms:W3CDTF">2020-11-03T15:04:24Z</dcterms:modified>
  <cp:revision>4</cp:revision>
  <dc:subject/>
  <dc:title/>
</cp:coreProperties>
</file>